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344" y="-12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7925128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275" y="179505"/>
            <a:ext cx="2052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83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4670" y="491595"/>
            <a:ext cx="2438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b="1" i="1" dirty="0" smtClean="0">
                <a:gradFill>
                  <a:gsLst>
                    <a:gs pos="71000">
                      <a:srgbClr val="FF0000"/>
                    </a:gs>
                    <a:gs pos="57000">
                      <a:schemeClr val="accent1">
                        <a:lumMod val="75000"/>
                      </a:schemeClr>
                    </a:gs>
                    <a:gs pos="36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</a:t>
            </a:r>
            <a:endParaRPr lang="ru-RU" sz="4800" b="1" i="1" dirty="0">
              <a:gradFill>
                <a:gsLst>
                  <a:gs pos="71000">
                    <a:srgbClr val="FF0000"/>
                  </a:gs>
                  <a:gs pos="57000">
                    <a:schemeClr val="accent1">
                      <a:lumMod val="75000"/>
                    </a:schemeClr>
                  </a:gs>
                  <a:gs pos="36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12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97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85" y="131124"/>
            <a:ext cx="12747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мирное время: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военное время: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решение задач по прямому предназначению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ДОВОЛЬСТВИЕ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10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до 75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 10 до 25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689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выполнении задач в условиях чрезвычайного положения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при вооруженных конфликтах</a:t>
            </a:r>
          </a:p>
          <a:p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место,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 компенсируется финансовые затраты, центрам занятости населения – выплаты по пособиям по безработице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100000">
                      <a:srgbClr val="FF0000"/>
                    </a:gs>
                    <a:gs pos="55000">
                      <a:schemeClr val="accent1">
                        <a:lumMod val="75000"/>
                      </a:schemeClr>
                    </a:gs>
                    <a:gs pos="25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В РЕЗЕРВЕ –ДОСТОЙНЫЙ ВЫБОР ПАТРИОТА РОССИИ!</a:t>
            </a:r>
            <a:endParaRPr lang="ru-RU" sz="2800" b="1" dirty="0">
              <a:gradFill>
                <a:gsLst>
                  <a:gs pos="100000">
                    <a:srgbClr val="FF0000"/>
                  </a:gs>
                  <a:gs pos="55000">
                    <a:schemeClr val="accent1">
                      <a:lumMod val="7500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618</Words>
  <Application>Microsoft Office PowerPoint</Application>
  <PresentationFormat>Произвольный</PresentationFormat>
  <Paragraphs>132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Баталин Данила Сергеевич</cp:lastModifiedBy>
  <cp:revision>16</cp:revision>
  <dcterms:created xsi:type="dcterms:W3CDTF">2021-07-14T05:01:48Z</dcterms:created>
  <dcterms:modified xsi:type="dcterms:W3CDTF">2021-07-16T12:59:42Z</dcterms:modified>
</cp:coreProperties>
</file>